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9"/>
  </p:notesMasterIdLst>
  <p:sldIdLst>
    <p:sldId id="256" r:id="rId3"/>
    <p:sldId id="258" r:id="rId4"/>
    <p:sldId id="260" r:id="rId5"/>
    <p:sldId id="263" r:id="rId6"/>
    <p:sldId id="262" r:id="rId7"/>
    <p:sldId id="281" r:id="rId8"/>
    <p:sldId id="264" r:id="rId9"/>
    <p:sldId id="296" r:id="rId10"/>
    <p:sldId id="265" r:id="rId11"/>
    <p:sldId id="261" r:id="rId12"/>
    <p:sldId id="266" r:id="rId13"/>
    <p:sldId id="269" r:id="rId14"/>
    <p:sldId id="267" r:id="rId15"/>
    <p:sldId id="282" r:id="rId16"/>
    <p:sldId id="290" r:id="rId17"/>
    <p:sldId id="310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aven Pro" panose="020B0604020202020204" charset="0"/>
      <p:regular r:id="rId24"/>
      <p:bold r:id="rId25"/>
    </p:embeddedFont>
    <p:embeddedFont>
      <p:font typeface="Press Start 2P" panose="020B0604020202020204" charset="0"/>
      <p:regular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2F8F51-108D-4BD9-AE39-3863AE38A3B0}">
  <a:tblStyle styleId="{C32F8F51-108D-4BD9-AE39-3863AE38A3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ad1034425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ad1034425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ad1034425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ad1034425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a3364f6310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a3364f6310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ad10344254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ad10344254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" name="Google Shape;9524;gad10344254_0_16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5" name="Google Shape;9525;gad10344254_0_16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ad1034425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ad1034425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d94538a3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d94538a3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10344254_0_8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10344254_0_8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5" r:id="rId12"/>
    <p:sldLayoutId id="2147483671" r:id="rId13"/>
    <p:sldLayoutId id="2147483672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7" name="Google Shape;957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908756" y="2279225"/>
            <a:ext cx="7072488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</a:t>
            </a:r>
            <a:r>
              <a:rPr lang="en-US" dirty="0" err="1"/>
              <a:t>magiykadzhiyte</a:t>
            </a:r>
            <a:endParaRPr dirty="0"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project for Hack TUES 11</a:t>
            </a:r>
            <a:endParaRPr dirty="0"/>
          </a:p>
        </p:txBody>
      </p:sp>
      <p:sp>
        <p:nvSpPr>
          <p:cNvPr id="965" name="Google Shape;965;p33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OVERWORKED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8"/>
          <p:cNvSpPr txBox="1">
            <a:spLocks noGrp="1"/>
          </p:cNvSpPr>
          <p:nvPr>
            <p:ph type="title"/>
          </p:nvPr>
        </p:nvSpPr>
        <p:spPr>
          <a:xfrm>
            <a:off x="1729788" y="2099250"/>
            <a:ext cx="6074713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TECHNOLOGIES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1"/>
          </p:nvPr>
        </p:nvSpPr>
        <p:spPr>
          <a:xfrm>
            <a:off x="1729764" y="29938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What we used to create our project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3380B8-46F3-9876-EB33-2B1AF594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968" y="1512228"/>
            <a:ext cx="2063277" cy="829200"/>
          </a:xfrm>
        </p:spPr>
        <p:txBody>
          <a:bodyPr/>
          <a:lstStyle/>
          <a:p>
            <a:r>
              <a:rPr lang="en-US" sz="7200" dirty="0"/>
              <a:t>04</a:t>
            </a:r>
            <a:endParaRPr lang="bg-BG" sz="7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none" dirty="0">
                <a:solidFill>
                  <a:schemeClr val="dk1"/>
                </a:solidFill>
              </a:rPr>
              <a:t>THE </a:t>
            </a:r>
            <a:r>
              <a:rPr lang="en" dirty="0">
                <a:solidFill>
                  <a:schemeClr val="dk1"/>
                </a:solidFill>
              </a:rPr>
              <a:t>SOLUTION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9C8B3-176B-8799-FF66-F28FA29FE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380" y="762122"/>
            <a:ext cx="3275189" cy="32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90;p43">
            <a:extLst>
              <a:ext uri="{FF2B5EF4-FFF2-40B4-BE49-F238E27FC236}">
                <a16:creationId xmlns:a16="http://schemas.microsoft.com/office/drawing/2014/main" id="{128676FA-2FEE-98FA-2309-E7E67C1B6ABF}"/>
              </a:ext>
            </a:extLst>
          </p:cNvPr>
          <p:cNvSpPr txBox="1">
            <a:spLocks/>
          </p:cNvSpPr>
          <p:nvPr/>
        </p:nvSpPr>
        <p:spPr>
          <a:xfrm>
            <a:off x="717425" y="4270275"/>
            <a:ext cx="7709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4000" dirty="0"/>
              <a:t>GODOT ENGINE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6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br>
              <a:rPr lang="en" dirty="0"/>
            </a:br>
            <a:r>
              <a:rPr lang="en" dirty="0"/>
              <a:t>PLANS</a:t>
            </a:r>
            <a:endParaRPr dirty="0"/>
          </a:p>
        </p:txBody>
      </p:sp>
      <p:sp>
        <p:nvSpPr>
          <p:cNvPr id="1199" name="Google Shape;1199;p46"/>
          <p:cNvSpPr txBox="1">
            <a:spLocks noGrp="1"/>
          </p:cNvSpPr>
          <p:nvPr>
            <p:ph type="title" idx="2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00" name="Google Shape;1200;p46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What we plan for the future</a:t>
            </a:r>
            <a:endParaRPr sz="1800"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NEXT STEPS</a:t>
            </a:r>
            <a:endParaRPr dirty="0"/>
          </a:p>
        </p:txBody>
      </p:sp>
      <p:grpSp>
        <p:nvGrpSpPr>
          <p:cNvPr id="18" name="Google Shape;6338;p79">
            <a:extLst>
              <a:ext uri="{FF2B5EF4-FFF2-40B4-BE49-F238E27FC236}">
                <a16:creationId xmlns:a16="http://schemas.microsoft.com/office/drawing/2014/main" id="{BF2C9901-5122-9C29-F5EC-EE0AE4CFDA87}"/>
              </a:ext>
            </a:extLst>
          </p:cNvPr>
          <p:cNvGrpSpPr/>
          <p:nvPr/>
        </p:nvGrpSpPr>
        <p:grpSpPr>
          <a:xfrm>
            <a:off x="2878667" y="1326444"/>
            <a:ext cx="3266021" cy="3277131"/>
            <a:chOff x="5249100" y="1210600"/>
            <a:chExt cx="3502700" cy="2904775"/>
          </a:xfrm>
        </p:grpSpPr>
        <p:sp>
          <p:nvSpPr>
            <p:cNvPr id="19" name="Google Shape;6339;p79">
              <a:extLst>
                <a:ext uri="{FF2B5EF4-FFF2-40B4-BE49-F238E27FC236}">
                  <a16:creationId xmlns:a16="http://schemas.microsoft.com/office/drawing/2014/main" id="{CD08D1FA-C186-2E2C-5001-3EB92D5723ED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40;p79">
              <a:extLst>
                <a:ext uri="{FF2B5EF4-FFF2-40B4-BE49-F238E27FC236}">
                  <a16:creationId xmlns:a16="http://schemas.microsoft.com/office/drawing/2014/main" id="{B3F45505-9B36-B2A4-90BB-4C94D48DE638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41;p79">
              <a:extLst>
                <a:ext uri="{FF2B5EF4-FFF2-40B4-BE49-F238E27FC236}">
                  <a16:creationId xmlns:a16="http://schemas.microsoft.com/office/drawing/2014/main" id="{C33239BC-09B9-BA68-30D1-88B831DDF834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42;p79">
              <a:extLst>
                <a:ext uri="{FF2B5EF4-FFF2-40B4-BE49-F238E27FC236}">
                  <a16:creationId xmlns:a16="http://schemas.microsoft.com/office/drawing/2014/main" id="{A84C79AE-5BF3-54FD-E8DD-B3DAD70E38CB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6343;p79">
              <a:extLst>
                <a:ext uri="{FF2B5EF4-FFF2-40B4-BE49-F238E27FC236}">
                  <a16:creationId xmlns:a16="http://schemas.microsoft.com/office/drawing/2014/main" id="{E97ECD48-26B2-F4CC-CAA3-94FE0E54C0A7}"/>
                </a:ext>
              </a:extLst>
            </p:cNvPr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4" name="Google Shape;6344;p79">
              <a:extLst>
                <a:ext uri="{FF2B5EF4-FFF2-40B4-BE49-F238E27FC236}">
                  <a16:creationId xmlns:a16="http://schemas.microsoft.com/office/drawing/2014/main" id="{7A595215-86E6-0357-95B6-FE6C9AEE2E75}"/>
                </a:ext>
              </a:extLst>
            </p:cNvPr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5" name="Google Shape;6345;p79">
              <a:extLst>
                <a:ext uri="{FF2B5EF4-FFF2-40B4-BE49-F238E27FC236}">
                  <a16:creationId xmlns:a16="http://schemas.microsoft.com/office/drawing/2014/main" id="{FCFE7D02-0EE8-4B74-64F0-685E95FEE07B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6" name="Google Shape;6346;p79">
              <a:extLst>
                <a:ext uri="{FF2B5EF4-FFF2-40B4-BE49-F238E27FC236}">
                  <a16:creationId xmlns:a16="http://schemas.microsoft.com/office/drawing/2014/main" id="{BAED8FC1-48F4-F5D5-9044-643CC85D78C9}"/>
                </a:ext>
              </a:extLst>
            </p:cNvPr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7" name="Google Shape;6347;p79">
              <a:extLst>
                <a:ext uri="{FF2B5EF4-FFF2-40B4-BE49-F238E27FC236}">
                  <a16:creationId xmlns:a16="http://schemas.microsoft.com/office/drawing/2014/main" id="{7939DD86-051E-0108-4313-670DCC0B999E}"/>
                </a:ext>
              </a:extLst>
            </p:cNvPr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112;p44">
            <a:extLst>
              <a:ext uri="{FF2B5EF4-FFF2-40B4-BE49-F238E27FC236}">
                <a16:creationId xmlns:a16="http://schemas.microsoft.com/office/drawing/2014/main" id="{9F7D4E16-7445-0476-6797-935B54E3D56C}"/>
              </a:ext>
            </a:extLst>
          </p:cNvPr>
          <p:cNvSpPr txBox="1">
            <a:spLocks/>
          </p:cNvSpPr>
          <p:nvPr/>
        </p:nvSpPr>
        <p:spPr>
          <a:xfrm>
            <a:off x="223254" y="2215866"/>
            <a:ext cx="323928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dirty="0"/>
              <a:t>HR position</a:t>
            </a:r>
          </a:p>
        </p:txBody>
      </p:sp>
      <p:sp>
        <p:nvSpPr>
          <p:cNvPr id="29" name="Google Shape;1112;p44">
            <a:extLst>
              <a:ext uri="{FF2B5EF4-FFF2-40B4-BE49-F238E27FC236}">
                <a16:creationId xmlns:a16="http://schemas.microsoft.com/office/drawing/2014/main" id="{EC968681-1A2C-ED33-C0A4-60118FC28773}"/>
              </a:ext>
            </a:extLst>
          </p:cNvPr>
          <p:cNvSpPr txBox="1">
            <a:spLocks/>
          </p:cNvSpPr>
          <p:nvPr/>
        </p:nvSpPr>
        <p:spPr>
          <a:xfrm>
            <a:off x="5532187" y="1865145"/>
            <a:ext cx="3611813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dirty="0"/>
              <a:t>Facility reinforcement</a:t>
            </a:r>
          </a:p>
        </p:txBody>
      </p:sp>
      <p:sp>
        <p:nvSpPr>
          <p:cNvPr id="30" name="Google Shape;1112;p44">
            <a:extLst>
              <a:ext uri="{FF2B5EF4-FFF2-40B4-BE49-F238E27FC236}">
                <a16:creationId xmlns:a16="http://schemas.microsoft.com/office/drawing/2014/main" id="{520FAD23-A42A-3169-A938-9A795FE321EE}"/>
              </a:ext>
            </a:extLst>
          </p:cNvPr>
          <p:cNvSpPr txBox="1">
            <a:spLocks/>
          </p:cNvSpPr>
          <p:nvPr/>
        </p:nvSpPr>
        <p:spPr>
          <a:xfrm>
            <a:off x="4846321" y="3403744"/>
            <a:ext cx="323928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dirty="0"/>
              <a:t>Automation</a:t>
            </a:r>
          </a:p>
        </p:txBody>
      </p:sp>
      <p:sp>
        <p:nvSpPr>
          <p:cNvPr id="31" name="Google Shape;1112;p44">
            <a:extLst>
              <a:ext uri="{FF2B5EF4-FFF2-40B4-BE49-F238E27FC236}">
                <a16:creationId xmlns:a16="http://schemas.microsoft.com/office/drawing/2014/main" id="{A0775797-75E0-8270-54D1-3B58E7EF4C50}"/>
              </a:ext>
            </a:extLst>
          </p:cNvPr>
          <p:cNvSpPr txBox="1">
            <a:spLocks/>
          </p:cNvSpPr>
          <p:nvPr/>
        </p:nvSpPr>
        <p:spPr>
          <a:xfrm>
            <a:off x="1003746" y="3632529"/>
            <a:ext cx="323928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dirty="0"/>
              <a:t>Contracts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59"/>
          <p:cNvSpPr txBox="1">
            <a:spLocks noGrp="1"/>
          </p:cNvSpPr>
          <p:nvPr>
            <p:ph type="title"/>
          </p:nvPr>
        </p:nvSpPr>
        <p:spPr>
          <a:xfrm>
            <a:off x="918822" y="1585756"/>
            <a:ext cx="7513978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ANY QUESTIONS?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</a:t>
            </a:r>
            <a:endParaRPr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7" name="Google Shape;9527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5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977" name="Google Shape;977;p35"/>
          <p:cNvSpPr txBox="1">
            <a:spLocks noGrp="1"/>
          </p:cNvSpPr>
          <p:nvPr>
            <p:ph type="subTitle" idx="6"/>
          </p:nvPr>
        </p:nvSpPr>
        <p:spPr>
          <a:xfrm>
            <a:off x="6334161" y="1926181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978" name="Google Shape;978;p35"/>
          <p:cNvSpPr txBox="1">
            <a:spLocks noGrp="1"/>
          </p:cNvSpPr>
          <p:nvPr>
            <p:ph type="subTitle" idx="7"/>
          </p:nvPr>
        </p:nvSpPr>
        <p:spPr>
          <a:xfrm>
            <a:off x="234307" y="1900673"/>
            <a:ext cx="2726267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TOPIC</a:t>
            </a:r>
            <a:endParaRPr dirty="0"/>
          </a:p>
        </p:txBody>
      </p:sp>
      <p:sp>
        <p:nvSpPr>
          <p:cNvPr id="979" name="Google Shape;979;p35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PLANS</a:t>
            </a:r>
            <a:endParaRPr dirty="0"/>
          </a:p>
        </p:txBody>
      </p:sp>
      <p:sp>
        <p:nvSpPr>
          <p:cNvPr id="980" name="Google Shape;980;p35"/>
          <p:cNvSpPr txBox="1">
            <a:spLocks noGrp="1"/>
          </p:cNvSpPr>
          <p:nvPr>
            <p:ph type="title"/>
          </p:nvPr>
        </p:nvSpPr>
        <p:spPr>
          <a:xfrm>
            <a:off x="6015711" y="1277481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81" name="Google Shape;981;p35"/>
          <p:cNvSpPr txBox="1">
            <a:spLocks noGrp="1"/>
          </p:cNvSpPr>
          <p:nvPr>
            <p:ph type="title" idx="3"/>
          </p:nvPr>
        </p:nvSpPr>
        <p:spPr>
          <a:xfrm>
            <a:off x="118882" y="1249248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82" name="Google Shape;982;p35"/>
          <p:cNvSpPr txBox="1">
            <a:spLocks noGrp="1"/>
          </p:cNvSpPr>
          <p:nvPr>
            <p:ph type="title" idx="4"/>
          </p:nvPr>
        </p:nvSpPr>
        <p:spPr>
          <a:xfrm>
            <a:off x="1781031" y="3029854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83" name="Google Shape;983;p35"/>
          <p:cNvSpPr txBox="1">
            <a:spLocks noGrp="1"/>
          </p:cNvSpPr>
          <p:nvPr>
            <p:ph type="title" idx="5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9"/>
          </p:nvPr>
        </p:nvSpPr>
        <p:spPr>
          <a:xfrm>
            <a:off x="5960811" y="2389906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we are and what we did</a:t>
            </a:r>
            <a:endParaRPr dirty="0"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13"/>
          </p:nvPr>
        </p:nvSpPr>
        <p:spPr>
          <a:xfrm>
            <a:off x="71032" y="2362236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our project connects to the topic of the event</a:t>
            </a:r>
            <a:endParaRPr dirty="0"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1"/>
          </p:nvPr>
        </p:nvSpPr>
        <p:spPr>
          <a:xfrm>
            <a:off x="1726131" y="4135880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we used to create our project</a:t>
            </a:r>
            <a:endParaRPr dirty="0"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What we plan for the future</a:t>
            </a:r>
            <a:endParaRPr dirty="0"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14"/>
          </p:nvPr>
        </p:nvSpPr>
        <p:spPr>
          <a:xfrm>
            <a:off x="1893250" y="3674055"/>
            <a:ext cx="2726267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TECHNOLOGIES</a:t>
            </a:r>
            <a:endParaRPr dirty="0"/>
          </a:p>
        </p:txBody>
      </p:sp>
      <p:sp>
        <p:nvSpPr>
          <p:cNvPr id="2" name="Google Shape;982;p35">
            <a:extLst>
              <a:ext uri="{FF2B5EF4-FFF2-40B4-BE49-F238E27FC236}">
                <a16:creationId xmlns:a16="http://schemas.microsoft.com/office/drawing/2014/main" id="{00C6E345-1100-6514-4C69-65BBF884D463}"/>
              </a:ext>
            </a:extLst>
          </p:cNvPr>
          <p:cNvSpPr txBox="1">
            <a:spLocks/>
          </p:cNvSpPr>
          <p:nvPr/>
        </p:nvSpPr>
        <p:spPr>
          <a:xfrm>
            <a:off x="3094720" y="1281019"/>
            <a:ext cx="2965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ess Start 2P"/>
              <a:buNone/>
              <a:defRPr sz="34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ess Start 2P"/>
              <a:buNone/>
              <a:defRPr sz="1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" name="Google Shape;986;p35">
            <a:extLst>
              <a:ext uri="{FF2B5EF4-FFF2-40B4-BE49-F238E27FC236}">
                <a16:creationId xmlns:a16="http://schemas.microsoft.com/office/drawing/2014/main" id="{20B9B219-523A-EE1C-980B-D44AFF64EC7E}"/>
              </a:ext>
            </a:extLst>
          </p:cNvPr>
          <p:cNvSpPr txBox="1">
            <a:spLocks/>
          </p:cNvSpPr>
          <p:nvPr/>
        </p:nvSpPr>
        <p:spPr>
          <a:xfrm>
            <a:off x="3039820" y="2445094"/>
            <a:ext cx="30750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How our game looks at the moment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Google Shape;988;p35">
            <a:extLst>
              <a:ext uri="{FF2B5EF4-FFF2-40B4-BE49-F238E27FC236}">
                <a16:creationId xmlns:a16="http://schemas.microsoft.com/office/drawing/2014/main" id="{ED5804B5-480E-81DE-3600-EEB7CAA390AF}"/>
              </a:ext>
            </a:extLst>
          </p:cNvPr>
          <p:cNvSpPr txBox="1">
            <a:spLocks/>
          </p:cNvSpPr>
          <p:nvPr/>
        </p:nvSpPr>
        <p:spPr>
          <a:xfrm>
            <a:off x="3206939" y="1925220"/>
            <a:ext cx="2726267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/>
            <a:r>
              <a:rPr lang="en-US" dirty="0"/>
              <a:t>OUR DEMO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7"/>
          <p:cNvSpPr txBox="1">
            <a:spLocks noGrp="1"/>
          </p:cNvSpPr>
          <p:nvPr>
            <p:ph type="title"/>
          </p:nvPr>
        </p:nvSpPr>
        <p:spPr>
          <a:xfrm>
            <a:off x="3430068" y="1565993"/>
            <a:ext cx="2160639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200" dirty="0"/>
              <a:t>01</a:t>
            </a:r>
            <a:endParaRPr sz="7200" dirty="0"/>
          </a:p>
        </p:txBody>
      </p:sp>
      <p:sp>
        <p:nvSpPr>
          <p:cNvPr id="2" name="Google Shape;1063;p41">
            <a:extLst>
              <a:ext uri="{FF2B5EF4-FFF2-40B4-BE49-F238E27FC236}">
                <a16:creationId xmlns:a16="http://schemas.microsoft.com/office/drawing/2014/main" id="{5A9C49FC-BE57-15BA-69E1-2535455DB481}"/>
              </a:ext>
            </a:extLst>
          </p:cNvPr>
          <p:cNvSpPr txBox="1">
            <a:spLocks/>
          </p:cNvSpPr>
          <p:nvPr/>
        </p:nvSpPr>
        <p:spPr>
          <a:xfrm>
            <a:off x="2470967" y="2467885"/>
            <a:ext cx="44717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35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en-US" dirty="0"/>
              <a:t>OUR TOPIC</a:t>
            </a:r>
          </a:p>
        </p:txBody>
      </p:sp>
      <p:sp>
        <p:nvSpPr>
          <p:cNvPr id="4" name="Google Shape;1065;p41">
            <a:extLst>
              <a:ext uri="{FF2B5EF4-FFF2-40B4-BE49-F238E27FC236}">
                <a16:creationId xmlns:a16="http://schemas.microsoft.com/office/drawing/2014/main" id="{B2238C4D-28E7-E6C1-AE62-E6518C6D2735}"/>
              </a:ext>
            </a:extLst>
          </p:cNvPr>
          <p:cNvSpPr txBox="1">
            <a:spLocks/>
          </p:cNvSpPr>
          <p:nvPr/>
        </p:nvSpPr>
        <p:spPr>
          <a:xfrm>
            <a:off x="2967573" y="3144440"/>
            <a:ext cx="2936515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How our project connects to the topic of the event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/>
          <p:cNvSpPr txBox="1">
            <a:spLocks noGrp="1"/>
          </p:cNvSpPr>
          <p:nvPr>
            <p:ph type="title"/>
          </p:nvPr>
        </p:nvSpPr>
        <p:spPr>
          <a:xfrm>
            <a:off x="293695" y="1441465"/>
            <a:ext cx="3940448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</a:t>
            </a:r>
            <a:endParaRPr dirty="0"/>
          </a:p>
        </p:txBody>
      </p:sp>
      <p:sp>
        <p:nvSpPr>
          <p:cNvPr id="1056" name="Google Shape;1056;p40"/>
          <p:cNvSpPr txBox="1">
            <a:spLocks noGrp="1"/>
          </p:cNvSpPr>
          <p:nvPr>
            <p:ph type="title" idx="2"/>
          </p:nvPr>
        </p:nvSpPr>
        <p:spPr>
          <a:xfrm>
            <a:off x="4785416" y="1441465"/>
            <a:ext cx="419803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Solution</a:t>
            </a:r>
            <a:endParaRPr dirty="0"/>
          </a:p>
        </p:txBody>
      </p:sp>
      <p:sp>
        <p:nvSpPr>
          <p:cNvPr id="1057" name="Google Shape;1057;p40"/>
          <p:cNvSpPr txBox="1">
            <a:spLocks noGrp="1"/>
          </p:cNvSpPr>
          <p:nvPr>
            <p:ph type="subTitle" idx="1"/>
          </p:nvPr>
        </p:nvSpPr>
        <p:spPr>
          <a:xfrm>
            <a:off x="5492351" y="2604741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co-op endless resource management game where you can learn all about finances</a:t>
            </a:r>
            <a:endParaRPr dirty="0"/>
          </a:p>
        </p:txBody>
      </p:sp>
      <p:sp>
        <p:nvSpPr>
          <p:cNvPr id="1058" name="Google Shape;1058;p40"/>
          <p:cNvSpPr txBox="1">
            <a:spLocks noGrp="1"/>
          </p:cNvSpPr>
          <p:nvPr>
            <p:ph type="subTitle" idx="3"/>
          </p:nvPr>
        </p:nvSpPr>
        <p:spPr>
          <a:xfrm>
            <a:off x="788669" y="2570853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Irresponsibility towards finances, caused by lack of information and willingness to acquire it</a:t>
            </a:r>
            <a:endParaRPr dirty="0"/>
          </a:p>
        </p:txBody>
      </p:sp>
      <p:grpSp>
        <p:nvGrpSpPr>
          <p:cNvPr id="2" name="Google Shape;7333;p82">
            <a:extLst>
              <a:ext uri="{FF2B5EF4-FFF2-40B4-BE49-F238E27FC236}">
                <a16:creationId xmlns:a16="http://schemas.microsoft.com/office/drawing/2014/main" id="{37251310-6ACF-9731-117D-FB7F2D4E475C}"/>
              </a:ext>
            </a:extLst>
          </p:cNvPr>
          <p:cNvGrpSpPr/>
          <p:nvPr/>
        </p:nvGrpSpPr>
        <p:grpSpPr>
          <a:xfrm>
            <a:off x="6282266" y="3437466"/>
            <a:ext cx="1183339" cy="1135252"/>
            <a:chOff x="-60255350" y="3733825"/>
            <a:chExt cx="316650" cy="316550"/>
          </a:xfrm>
        </p:grpSpPr>
        <p:sp>
          <p:nvSpPr>
            <p:cNvPr id="3" name="Google Shape;7334;p82">
              <a:extLst>
                <a:ext uri="{FF2B5EF4-FFF2-40B4-BE49-F238E27FC236}">
                  <a16:creationId xmlns:a16="http://schemas.microsoft.com/office/drawing/2014/main" id="{615D5D49-728F-0BAC-B3F0-E0E4EC7E9B29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335;p82">
              <a:extLst>
                <a:ext uri="{FF2B5EF4-FFF2-40B4-BE49-F238E27FC236}">
                  <a16:creationId xmlns:a16="http://schemas.microsoft.com/office/drawing/2014/main" id="{FDBDA9F4-8E2D-85C4-2ABF-5053844495F8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336;p82">
              <a:extLst>
                <a:ext uri="{FF2B5EF4-FFF2-40B4-BE49-F238E27FC236}">
                  <a16:creationId xmlns:a16="http://schemas.microsoft.com/office/drawing/2014/main" id="{C9A7B3BE-5912-3E57-F1BD-92B91353C590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37;p82">
              <a:extLst>
                <a:ext uri="{FF2B5EF4-FFF2-40B4-BE49-F238E27FC236}">
                  <a16:creationId xmlns:a16="http://schemas.microsoft.com/office/drawing/2014/main" id="{30C9E4AB-94D7-E579-9148-062363729818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38;p82">
              <a:extLst>
                <a:ext uri="{FF2B5EF4-FFF2-40B4-BE49-F238E27FC236}">
                  <a16:creationId xmlns:a16="http://schemas.microsoft.com/office/drawing/2014/main" id="{7D7E29C1-F30F-A791-D298-D4C0DEF47694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39;p82">
              <a:extLst>
                <a:ext uri="{FF2B5EF4-FFF2-40B4-BE49-F238E27FC236}">
                  <a16:creationId xmlns:a16="http://schemas.microsoft.com/office/drawing/2014/main" id="{94B65920-DDE3-C18D-3824-755152E5BF5D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40;p82">
              <a:extLst>
                <a:ext uri="{FF2B5EF4-FFF2-40B4-BE49-F238E27FC236}">
                  <a16:creationId xmlns:a16="http://schemas.microsoft.com/office/drawing/2014/main" id="{1AF0D892-8DC2-31F3-628A-F15BD2AD5B67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82960BF-8A3A-55E6-C15E-0CFE08A0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38" y="3570939"/>
            <a:ext cx="945832" cy="8683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9"/>
          <p:cNvSpPr txBox="1">
            <a:spLocks noGrp="1"/>
          </p:cNvSpPr>
          <p:nvPr>
            <p:ph type="subTitle" idx="3"/>
          </p:nvPr>
        </p:nvSpPr>
        <p:spPr>
          <a:xfrm>
            <a:off x="1057696" y="3441189"/>
            <a:ext cx="1815325" cy="1320203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Trough countless orders you will learn which assignments are worth accepting and which aren’t</a:t>
            </a:r>
            <a:endParaRPr dirty="0"/>
          </a:p>
        </p:txBody>
      </p:sp>
      <p:sp>
        <p:nvSpPr>
          <p:cNvPr id="1018" name="Google Shape;1018;p39"/>
          <p:cNvSpPr txBox="1">
            <a:spLocks noGrp="1"/>
          </p:cNvSpPr>
          <p:nvPr>
            <p:ph type="subTitle" idx="2"/>
          </p:nvPr>
        </p:nvSpPr>
        <p:spPr>
          <a:xfrm>
            <a:off x="3393545" y="3331100"/>
            <a:ext cx="2273477" cy="1320203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fast paced gameplay will force you to think twice before making an irresponsible purchase</a:t>
            </a:r>
            <a:endParaRPr dirty="0"/>
          </a:p>
        </p:txBody>
      </p:sp>
      <p:sp>
        <p:nvSpPr>
          <p:cNvPr id="1019" name="Google Shape;1019;p39"/>
          <p:cNvSpPr txBox="1">
            <a:spLocks noGrp="1"/>
          </p:cNvSpPr>
          <p:nvPr>
            <p:ph type="subTitle" idx="1"/>
          </p:nvPr>
        </p:nvSpPr>
        <p:spPr>
          <a:xfrm>
            <a:off x="6045200" y="3441189"/>
            <a:ext cx="2201333" cy="1130553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Trough the co-op experience, the players can exchange their knowledge on financial management</a:t>
            </a:r>
            <a:endParaRPr dirty="0"/>
          </a:p>
        </p:txBody>
      </p:sp>
      <p:sp>
        <p:nvSpPr>
          <p:cNvPr id="1020" name="Google Shape;1020;p39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CAUTION</a:t>
            </a:r>
            <a:endParaRPr dirty="0"/>
          </a:p>
        </p:txBody>
      </p:sp>
      <p:sp>
        <p:nvSpPr>
          <p:cNvPr id="1021" name="Google Shape;1021;p39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PLANNING</a:t>
            </a:r>
            <a:endParaRPr dirty="0"/>
          </a:p>
        </p:txBody>
      </p:sp>
      <p:sp>
        <p:nvSpPr>
          <p:cNvPr id="1022" name="Google Shape;1022;p39"/>
          <p:cNvSpPr txBox="1">
            <a:spLocks noGrp="1"/>
          </p:cNvSpPr>
          <p:nvPr>
            <p:ph type="subTitle" idx="6"/>
          </p:nvPr>
        </p:nvSpPr>
        <p:spPr>
          <a:xfrm>
            <a:off x="6045200" y="2949850"/>
            <a:ext cx="2127955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CONSULTING</a:t>
            </a:r>
            <a:endParaRPr dirty="0"/>
          </a:p>
        </p:txBody>
      </p:sp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666683" y="532339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MANAGE FINANCES?</a:t>
            </a:r>
            <a:endParaRPr dirty="0"/>
          </a:p>
        </p:txBody>
      </p:sp>
      <p:grpSp>
        <p:nvGrpSpPr>
          <p:cNvPr id="2" name="Google Shape;6600;p80">
            <a:extLst>
              <a:ext uri="{FF2B5EF4-FFF2-40B4-BE49-F238E27FC236}">
                <a16:creationId xmlns:a16="http://schemas.microsoft.com/office/drawing/2014/main" id="{18D5B65E-5947-0858-AFB5-BB6FFC967FCB}"/>
              </a:ext>
            </a:extLst>
          </p:cNvPr>
          <p:cNvGrpSpPr/>
          <p:nvPr/>
        </p:nvGrpSpPr>
        <p:grpSpPr>
          <a:xfrm>
            <a:off x="1467555" y="1305276"/>
            <a:ext cx="1302917" cy="1371956"/>
            <a:chOff x="1492675" y="2620775"/>
            <a:chExt cx="481825" cy="481825"/>
          </a:xfrm>
        </p:grpSpPr>
        <p:sp>
          <p:nvSpPr>
            <p:cNvPr id="3" name="Google Shape;6601;p80">
              <a:extLst>
                <a:ext uri="{FF2B5EF4-FFF2-40B4-BE49-F238E27FC236}">
                  <a16:creationId xmlns:a16="http://schemas.microsoft.com/office/drawing/2014/main" id="{EF935CD3-0C19-EC1F-9ACE-EA5056B33FE4}"/>
                </a:ext>
              </a:extLst>
            </p:cNvPr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6602;p80">
              <a:extLst>
                <a:ext uri="{FF2B5EF4-FFF2-40B4-BE49-F238E27FC236}">
                  <a16:creationId xmlns:a16="http://schemas.microsoft.com/office/drawing/2014/main" id="{1F719664-1B03-18EA-4F88-5FACA60B4485}"/>
                </a:ext>
              </a:extLst>
            </p:cNvPr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6830;p81">
            <a:extLst>
              <a:ext uri="{FF2B5EF4-FFF2-40B4-BE49-F238E27FC236}">
                <a16:creationId xmlns:a16="http://schemas.microsoft.com/office/drawing/2014/main" id="{4E3D1CCF-279C-6D93-D7E2-39CDED864FCC}"/>
              </a:ext>
            </a:extLst>
          </p:cNvPr>
          <p:cNvGrpSpPr/>
          <p:nvPr/>
        </p:nvGrpSpPr>
        <p:grpSpPr>
          <a:xfrm>
            <a:off x="3968381" y="1629454"/>
            <a:ext cx="1207188" cy="1122749"/>
            <a:chOff x="-41111350" y="3239100"/>
            <a:chExt cx="318200" cy="317425"/>
          </a:xfrm>
        </p:grpSpPr>
        <p:sp>
          <p:nvSpPr>
            <p:cNvPr id="6" name="Google Shape;6831;p81">
              <a:extLst>
                <a:ext uri="{FF2B5EF4-FFF2-40B4-BE49-F238E27FC236}">
                  <a16:creationId xmlns:a16="http://schemas.microsoft.com/office/drawing/2014/main" id="{40568D50-38E6-2FFA-A32A-00E966D75410}"/>
                </a:ext>
              </a:extLst>
            </p:cNvPr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832;p81">
              <a:extLst>
                <a:ext uri="{FF2B5EF4-FFF2-40B4-BE49-F238E27FC236}">
                  <a16:creationId xmlns:a16="http://schemas.microsoft.com/office/drawing/2014/main" id="{10BF5FC1-CDDF-2F31-3B65-E74D6D0C2AB5}"/>
                </a:ext>
              </a:extLst>
            </p:cNvPr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33;p81">
              <a:extLst>
                <a:ext uri="{FF2B5EF4-FFF2-40B4-BE49-F238E27FC236}">
                  <a16:creationId xmlns:a16="http://schemas.microsoft.com/office/drawing/2014/main" id="{4E1DAB03-C5EF-031D-F320-A2E0CAB94BC4}"/>
                </a:ext>
              </a:extLst>
            </p:cNvPr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834;p81">
              <a:extLst>
                <a:ext uri="{FF2B5EF4-FFF2-40B4-BE49-F238E27FC236}">
                  <a16:creationId xmlns:a16="http://schemas.microsoft.com/office/drawing/2014/main" id="{7C7EDC84-4A75-B1CE-F033-5CA2DBD482C5}"/>
                </a:ext>
              </a:extLst>
            </p:cNvPr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7392;p82">
            <a:extLst>
              <a:ext uri="{FF2B5EF4-FFF2-40B4-BE49-F238E27FC236}">
                <a16:creationId xmlns:a16="http://schemas.microsoft.com/office/drawing/2014/main" id="{9905C43A-F4EC-AF45-F784-E8BC46AB8B76}"/>
              </a:ext>
            </a:extLst>
          </p:cNvPr>
          <p:cNvGrpSpPr/>
          <p:nvPr/>
        </p:nvGrpSpPr>
        <p:grpSpPr>
          <a:xfrm>
            <a:off x="6553200" y="1704568"/>
            <a:ext cx="1082958" cy="1047635"/>
            <a:chOff x="583100" y="3982600"/>
            <a:chExt cx="296175" cy="296175"/>
          </a:xfrm>
        </p:grpSpPr>
        <p:sp>
          <p:nvSpPr>
            <p:cNvPr id="11" name="Google Shape;7393;p82">
              <a:extLst>
                <a:ext uri="{FF2B5EF4-FFF2-40B4-BE49-F238E27FC236}">
                  <a16:creationId xmlns:a16="http://schemas.microsoft.com/office/drawing/2014/main" id="{FBFE5BF1-2690-01CD-7FEC-519547B35374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7394;p82">
              <a:extLst>
                <a:ext uri="{FF2B5EF4-FFF2-40B4-BE49-F238E27FC236}">
                  <a16:creationId xmlns:a16="http://schemas.microsoft.com/office/drawing/2014/main" id="{096FE9E0-B806-38F6-D38A-C077853A6CC9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7395;p82">
              <a:extLst>
                <a:ext uri="{FF2B5EF4-FFF2-40B4-BE49-F238E27FC236}">
                  <a16:creationId xmlns:a16="http://schemas.microsoft.com/office/drawing/2014/main" id="{E5CA9E20-FF26-4DFD-C448-29E05E4C8918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7396;p82">
              <a:extLst>
                <a:ext uri="{FF2B5EF4-FFF2-40B4-BE49-F238E27FC236}">
                  <a16:creationId xmlns:a16="http://schemas.microsoft.com/office/drawing/2014/main" id="{E1C1BEA6-2D97-DE6C-2545-E9B3A9612705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7397;p82">
              <a:extLst>
                <a:ext uri="{FF2B5EF4-FFF2-40B4-BE49-F238E27FC236}">
                  <a16:creationId xmlns:a16="http://schemas.microsoft.com/office/drawing/2014/main" id="{66E3550C-7FEF-6D26-EAA9-688A816303DA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7398;p82">
              <a:extLst>
                <a:ext uri="{FF2B5EF4-FFF2-40B4-BE49-F238E27FC236}">
                  <a16:creationId xmlns:a16="http://schemas.microsoft.com/office/drawing/2014/main" id="{90EE8255-FFDF-5F2B-2BA8-F1F1A21669DD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7399;p82">
              <a:extLst>
                <a:ext uri="{FF2B5EF4-FFF2-40B4-BE49-F238E27FC236}">
                  <a16:creationId xmlns:a16="http://schemas.microsoft.com/office/drawing/2014/main" id="{31A56AB3-2FF2-33C0-9F34-6A7A6BEEA141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8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DEMO</a:t>
            </a:r>
            <a:endParaRPr dirty="0"/>
          </a:p>
        </p:txBody>
      </p:sp>
      <p:sp>
        <p:nvSpPr>
          <p:cNvPr id="1482" name="Google Shape;1482;p58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8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8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58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8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8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8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58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8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58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8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8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8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58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58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8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8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8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8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8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8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8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1;p58">
            <a:extLst>
              <a:ext uri="{FF2B5EF4-FFF2-40B4-BE49-F238E27FC236}">
                <a16:creationId xmlns:a16="http://schemas.microsoft.com/office/drawing/2014/main" id="{41B6CF22-C3F0-A166-A068-C0FE9B9C90ED}"/>
              </a:ext>
            </a:extLst>
          </p:cNvPr>
          <p:cNvSpPr txBox="1">
            <a:spLocks/>
          </p:cNvSpPr>
          <p:nvPr/>
        </p:nvSpPr>
        <p:spPr>
          <a:xfrm>
            <a:off x="2482036" y="793495"/>
            <a:ext cx="2355252" cy="1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33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7200" dirty="0"/>
              <a:t>02</a:t>
            </a:r>
          </a:p>
        </p:txBody>
      </p:sp>
      <p:sp>
        <p:nvSpPr>
          <p:cNvPr id="4" name="Google Shape;986;p35">
            <a:extLst>
              <a:ext uri="{FF2B5EF4-FFF2-40B4-BE49-F238E27FC236}">
                <a16:creationId xmlns:a16="http://schemas.microsoft.com/office/drawing/2014/main" id="{4FCB2174-11E9-6C1B-A179-CB0A0525E91D}"/>
              </a:ext>
            </a:extLst>
          </p:cNvPr>
          <p:cNvSpPr txBox="1">
            <a:spLocks/>
          </p:cNvSpPr>
          <p:nvPr/>
        </p:nvSpPr>
        <p:spPr>
          <a:xfrm>
            <a:off x="4100976" y="3034119"/>
            <a:ext cx="2136135" cy="79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</a:pPr>
            <a:r>
              <a:rPr lang="en-US" dirty="0"/>
              <a:t>How our game looks at the moment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1064" name="Google Shape;1064;p41"/>
          <p:cNvSpPr txBox="1">
            <a:spLocks noGrp="1"/>
          </p:cNvSpPr>
          <p:nvPr>
            <p:ph type="title" idx="2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65" name="Google Shape;1065;p41"/>
          <p:cNvSpPr txBox="1">
            <a:spLocks noGrp="1"/>
          </p:cNvSpPr>
          <p:nvPr>
            <p:ph type="subTitle" idx="1"/>
          </p:nvPr>
        </p:nvSpPr>
        <p:spPr>
          <a:xfrm>
            <a:off x="753925" y="3195239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Who we are and what we did</a:t>
            </a:r>
            <a:endParaRPr sz="1800" dirty="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73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527754" y="831617"/>
            <a:ext cx="1606719" cy="10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73"/>
          <p:cNvSpPr txBox="1"/>
          <p:nvPr/>
        </p:nvSpPr>
        <p:spPr>
          <a:xfrm>
            <a:off x="527754" y="2632998"/>
            <a:ext cx="156245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functionality wizard</a:t>
            </a:r>
          </a:p>
        </p:txBody>
      </p:sp>
      <p:sp>
        <p:nvSpPr>
          <p:cNvPr id="1890" name="Google Shape;1890;p73"/>
          <p:cNvSpPr txBox="1"/>
          <p:nvPr/>
        </p:nvSpPr>
        <p:spPr>
          <a:xfrm>
            <a:off x="2209948" y="2643805"/>
            <a:ext cx="1635467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connection master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91" name="Google Shape;1891;p73"/>
          <p:cNvSpPr txBox="1"/>
          <p:nvPr/>
        </p:nvSpPr>
        <p:spPr>
          <a:xfrm>
            <a:off x="3879211" y="2618875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uFill>
                  <a:noFill/>
                </a:uFill>
              </a:rPr>
              <a:t>The designer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92" name="Google Shape;1892;p73"/>
          <p:cNvSpPr txBox="1"/>
          <p:nvPr/>
        </p:nvSpPr>
        <p:spPr>
          <a:xfrm>
            <a:off x="5528502" y="2632998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logic mastermind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93" name="Google Shape;1893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2011" y="553828"/>
            <a:ext cx="1340595" cy="13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73"/>
          <p:cNvPicPr preferRelativeResize="0"/>
          <p:nvPr/>
        </p:nvPicPr>
        <p:blipFill rotWithShape="1">
          <a:blip r:embed="rId5">
            <a:alphaModFix/>
          </a:blip>
          <a:srcRect l="4194" t="11228" r="4213" b="8854"/>
          <a:stretch/>
        </p:blipFill>
        <p:spPr>
          <a:xfrm>
            <a:off x="3791209" y="675490"/>
            <a:ext cx="1448304" cy="126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73"/>
          <p:cNvPicPr preferRelativeResize="0"/>
          <p:nvPr/>
        </p:nvPicPr>
        <p:blipFill rotWithShape="1">
          <a:blip r:embed="rId6">
            <a:alphaModFix/>
          </a:blip>
          <a:srcRect t="6567" b="11945"/>
          <a:stretch/>
        </p:blipFill>
        <p:spPr>
          <a:xfrm>
            <a:off x="5364271" y="724505"/>
            <a:ext cx="1448284" cy="118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73"/>
          <p:cNvPicPr preferRelativeResize="0"/>
          <p:nvPr/>
        </p:nvPicPr>
        <p:blipFill rotWithShape="1">
          <a:blip r:embed="rId7">
            <a:alphaModFix/>
          </a:blip>
          <a:srcRect t="11708" b="17967"/>
          <a:stretch/>
        </p:blipFill>
        <p:spPr>
          <a:xfrm>
            <a:off x="6853191" y="666881"/>
            <a:ext cx="1796923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73"/>
          <p:cNvSpPr txBox="1"/>
          <p:nvPr/>
        </p:nvSpPr>
        <p:spPr>
          <a:xfrm>
            <a:off x="7139677" y="2632998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UI expert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Google Shape;1055;p40">
            <a:extLst>
              <a:ext uri="{FF2B5EF4-FFF2-40B4-BE49-F238E27FC236}">
                <a16:creationId xmlns:a16="http://schemas.microsoft.com/office/drawing/2014/main" id="{8D494707-F590-1B6C-3522-309CECF7B9FA}"/>
              </a:ext>
            </a:extLst>
          </p:cNvPr>
          <p:cNvSpPr txBox="1">
            <a:spLocks/>
          </p:cNvSpPr>
          <p:nvPr/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" name="Google Shape;1113;p44">
            <a:extLst>
              <a:ext uri="{FF2B5EF4-FFF2-40B4-BE49-F238E27FC236}">
                <a16:creationId xmlns:a16="http://schemas.microsoft.com/office/drawing/2014/main" id="{AD1DFAC0-6D60-410E-8F9C-234BC4EA6345}"/>
              </a:ext>
            </a:extLst>
          </p:cNvPr>
          <p:cNvSpPr txBox="1">
            <a:spLocks/>
          </p:cNvSpPr>
          <p:nvPr/>
        </p:nvSpPr>
        <p:spPr>
          <a:xfrm>
            <a:off x="494413" y="2134873"/>
            <a:ext cx="1673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Dimitar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 </a:t>
            </a:r>
          </a:p>
        </p:txBody>
      </p:sp>
      <p:sp>
        <p:nvSpPr>
          <p:cNvPr id="4" name="Google Shape;1113;p44">
            <a:extLst>
              <a:ext uri="{FF2B5EF4-FFF2-40B4-BE49-F238E27FC236}">
                <a16:creationId xmlns:a16="http://schemas.microsoft.com/office/drawing/2014/main" id="{4625E824-6697-2B4E-430A-D4F77B5AE9CD}"/>
              </a:ext>
            </a:extLst>
          </p:cNvPr>
          <p:cNvSpPr txBox="1">
            <a:spLocks/>
          </p:cNvSpPr>
          <p:nvPr/>
        </p:nvSpPr>
        <p:spPr>
          <a:xfrm>
            <a:off x="2090206" y="2134873"/>
            <a:ext cx="1909877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K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ristian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  <p:sp>
        <p:nvSpPr>
          <p:cNvPr id="5" name="Google Shape;1113;p44">
            <a:extLst>
              <a:ext uri="{FF2B5EF4-FFF2-40B4-BE49-F238E27FC236}">
                <a16:creationId xmlns:a16="http://schemas.microsoft.com/office/drawing/2014/main" id="{AB2775A5-0F88-BBE3-EE01-FB593FB611E8}"/>
              </a:ext>
            </a:extLst>
          </p:cNvPr>
          <p:cNvSpPr txBox="1">
            <a:spLocks/>
          </p:cNvSpPr>
          <p:nvPr/>
        </p:nvSpPr>
        <p:spPr>
          <a:xfrm>
            <a:off x="3855102" y="2121667"/>
            <a:ext cx="1673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Pavel</a:t>
            </a:r>
          </a:p>
        </p:txBody>
      </p:sp>
      <p:sp>
        <p:nvSpPr>
          <p:cNvPr id="6" name="Google Shape;1113;p44">
            <a:extLst>
              <a:ext uri="{FF2B5EF4-FFF2-40B4-BE49-F238E27FC236}">
                <a16:creationId xmlns:a16="http://schemas.microsoft.com/office/drawing/2014/main" id="{BF7E77AC-6F8A-255F-0901-8BC98CAC9756}"/>
              </a:ext>
            </a:extLst>
          </p:cNvPr>
          <p:cNvSpPr txBox="1">
            <a:spLocks/>
          </p:cNvSpPr>
          <p:nvPr/>
        </p:nvSpPr>
        <p:spPr>
          <a:xfrm>
            <a:off x="5239513" y="2134884"/>
            <a:ext cx="1673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Toni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Press Start 2P"/>
              <a:sym typeface="Press Start 2P"/>
            </a:endParaRPr>
          </a:p>
        </p:txBody>
      </p:sp>
      <p:sp>
        <p:nvSpPr>
          <p:cNvPr id="7" name="Google Shape;1113;p44">
            <a:extLst>
              <a:ext uri="{FF2B5EF4-FFF2-40B4-BE49-F238E27FC236}">
                <a16:creationId xmlns:a16="http://schemas.microsoft.com/office/drawing/2014/main" id="{06D20A40-C400-A458-A7EE-8D0D56A21DF3}"/>
              </a:ext>
            </a:extLst>
          </p:cNvPr>
          <p:cNvSpPr txBox="1">
            <a:spLocks/>
          </p:cNvSpPr>
          <p:nvPr/>
        </p:nvSpPr>
        <p:spPr>
          <a:xfrm>
            <a:off x="6800802" y="2121667"/>
            <a:ext cx="1945228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ress Start 2P"/>
                <a:sym typeface="Press Start 2P"/>
              </a:rPr>
              <a:t>Alexander</a:t>
            </a:r>
          </a:p>
        </p:txBody>
      </p:sp>
      <p:sp>
        <p:nvSpPr>
          <p:cNvPr id="10" name="Google Shape;1897;p73">
            <a:extLst>
              <a:ext uri="{FF2B5EF4-FFF2-40B4-BE49-F238E27FC236}">
                <a16:creationId xmlns:a16="http://schemas.microsoft.com/office/drawing/2014/main" id="{F4CCF088-B9B5-858E-B487-296C37BB8116}"/>
              </a:ext>
            </a:extLst>
          </p:cNvPr>
          <p:cNvSpPr txBox="1"/>
          <p:nvPr/>
        </p:nvSpPr>
        <p:spPr>
          <a:xfrm>
            <a:off x="600151" y="3183467"/>
            <a:ext cx="1534322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storage system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stamping minigame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player and their interactions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69FB2"/>
              </a:solidFill>
            </a:endParaRPr>
          </a:p>
        </p:txBody>
      </p:sp>
      <p:sp>
        <p:nvSpPr>
          <p:cNvPr id="11" name="Google Shape;1897;p73">
            <a:extLst>
              <a:ext uri="{FF2B5EF4-FFF2-40B4-BE49-F238E27FC236}">
                <a16:creationId xmlns:a16="http://schemas.microsoft.com/office/drawing/2014/main" id="{A95203AF-94F2-EFCD-C767-551B9C5C3A8D}"/>
              </a:ext>
            </a:extLst>
          </p:cNvPr>
          <p:cNvSpPr txBox="1"/>
          <p:nvPr/>
        </p:nvSpPr>
        <p:spPr>
          <a:xfrm>
            <a:off x="2260520" y="3103404"/>
            <a:ext cx="1534322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multiplayer connections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multiplayer synchronization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869FB2"/>
                </a:solidFill>
              </a:rPr>
              <a:t>- The production minigame</a:t>
            </a:r>
          </a:p>
        </p:txBody>
      </p:sp>
      <p:sp>
        <p:nvSpPr>
          <p:cNvPr id="12" name="Google Shape;1897;p73">
            <a:extLst>
              <a:ext uri="{FF2B5EF4-FFF2-40B4-BE49-F238E27FC236}">
                <a16:creationId xmlns:a16="http://schemas.microsoft.com/office/drawing/2014/main" id="{8DF005EF-2ED0-DDE2-55CA-9D209C1304E9}"/>
              </a:ext>
            </a:extLst>
          </p:cNvPr>
          <p:cNvSpPr txBox="1"/>
          <p:nvPr/>
        </p:nvSpPr>
        <p:spPr>
          <a:xfrm>
            <a:off x="3766723" y="2837618"/>
            <a:ext cx="1723663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stage assets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The player assets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The workstation assets</a:t>
            </a:r>
          </a:p>
        </p:txBody>
      </p:sp>
      <p:sp>
        <p:nvSpPr>
          <p:cNvPr id="13" name="Google Shape;1897;p73">
            <a:extLst>
              <a:ext uri="{FF2B5EF4-FFF2-40B4-BE49-F238E27FC236}">
                <a16:creationId xmlns:a16="http://schemas.microsoft.com/office/drawing/2014/main" id="{E98395BF-32CC-E1C1-9762-EE0D478EA259}"/>
              </a:ext>
            </a:extLst>
          </p:cNvPr>
          <p:cNvSpPr txBox="1"/>
          <p:nvPr/>
        </p:nvSpPr>
        <p:spPr>
          <a:xfrm>
            <a:off x="5524182" y="2944425"/>
            <a:ext cx="1615495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order generation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The daily reports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The computer system</a:t>
            </a:r>
          </a:p>
        </p:txBody>
      </p:sp>
      <p:sp>
        <p:nvSpPr>
          <p:cNvPr id="14" name="Google Shape;1897;p73">
            <a:extLst>
              <a:ext uri="{FF2B5EF4-FFF2-40B4-BE49-F238E27FC236}">
                <a16:creationId xmlns:a16="http://schemas.microsoft.com/office/drawing/2014/main" id="{AC452CAC-B963-3D98-609F-377441F7AFBE}"/>
              </a:ext>
            </a:extLst>
          </p:cNvPr>
          <p:cNvSpPr txBox="1"/>
          <p:nvPr/>
        </p:nvSpPr>
        <p:spPr>
          <a:xfrm>
            <a:off x="7130535" y="3021811"/>
            <a:ext cx="1615495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69FB2"/>
                </a:solidFill>
              </a:rPr>
              <a:t>- The storage UI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The production minigame UI</a:t>
            </a:r>
            <a:br>
              <a:rPr lang="en-US" dirty="0">
                <a:solidFill>
                  <a:srgbClr val="869FB2"/>
                </a:solidFill>
              </a:rPr>
            </a:br>
            <a:r>
              <a:rPr lang="en-US" dirty="0">
                <a:solidFill>
                  <a:srgbClr val="869FB2"/>
                </a:solidFill>
              </a:rPr>
              <a:t>- The resource and product assets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SPECIAL THANKS TO OUR MENTOR!</a:t>
            </a:r>
            <a:endParaRPr dirty="0"/>
          </a:p>
        </p:txBody>
      </p:sp>
      <p:sp>
        <p:nvSpPr>
          <p:cNvPr id="1078" name="Google Shape;1078;p42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2"/>
          <p:cNvSpPr/>
          <p:nvPr/>
        </p:nvSpPr>
        <p:spPr>
          <a:xfrm>
            <a:off x="3184500" y="387842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2"/>
          <p:cNvSpPr/>
          <p:nvPr/>
        </p:nvSpPr>
        <p:spPr>
          <a:xfrm>
            <a:off x="3541541" y="3615949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2"/>
          <p:cNvSpPr/>
          <p:nvPr/>
        </p:nvSpPr>
        <p:spPr>
          <a:xfrm>
            <a:off x="3555024" y="3652614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2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2"/>
          <p:cNvSpPr/>
          <p:nvPr/>
        </p:nvSpPr>
        <p:spPr>
          <a:xfrm rot="-5400000">
            <a:off x="4797492" y="367107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77;p42">
            <a:extLst>
              <a:ext uri="{FF2B5EF4-FFF2-40B4-BE49-F238E27FC236}">
                <a16:creationId xmlns:a16="http://schemas.microsoft.com/office/drawing/2014/main" id="{71D68C9E-3025-4F9A-EA27-ADD818956A4A}"/>
              </a:ext>
            </a:extLst>
          </p:cNvPr>
          <p:cNvSpPr txBox="1">
            <a:spLocks/>
          </p:cNvSpPr>
          <p:nvPr/>
        </p:nvSpPr>
        <p:spPr>
          <a:xfrm>
            <a:off x="2264632" y="1757474"/>
            <a:ext cx="7709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2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3200" dirty="0"/>
              <a:t>ANDREA</a:t>
            </a:r>
          </a:p>
        </p:txBody>
      </p:sp>
      <p:sp>
        <p:nvSpPr>
          <p:cNvPr id="7" name="Google Shape;1891;p73">
            <a:extLst>
              <a:ext uri="{FF2B5EF4-FFF2-40B4-BE49-F238E27FC236}">
                <a16:creationId xmlns:a16="http://schemas.microsoft.com/office/drawing/2014/main" id="{9961D2F7-6002-98B3-ED16-80D3AFC9CFCE}"/>
              </a:ext>
            </a:extLst>
          </p:cNvPr>
          <p:cNvSpPr txBox="1"/>
          <p:nvPr/>
        </p:nvSpPr>
        <p:spPr>
          <a:xfrm>
            <a:off x="4711078" y="2218137"/>
            <a:ext cx="2643633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uFill>
                  <a:noFill/>
                </a:uFill>
              </a:rPr>
              <a:t>The coordinator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Google Shape;1897;p73">
            <a:extLst>
              <a:ext uri="{FF2B5EF4-FFF2-40B4-BE49-F238E27FC236}">
                <a16:creationId xmlns:a16="http://schemas.microsoft.com/office/drawing/2014/main" id="{5DF17729-D8DD-4937-6D65-2F650D73D5AC}"/>
              </a:ext>
            </a:extLst>
          </p:cNvPr>
          <p:cNvSpPr txBox="1"/>
          <p:nvPr/>
        </p:nvSpPr>
        <p:spPr>
          <a:xfrm>
            <a:off x="4712305" y="2713556"/>
            <a:ext cx="3167151" cy="145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869FB2"/>
                </a:solidFill>
              </a:rPr>
              <a:t>- Helped on all fronts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869FB2"/>
                </a:solidFill>
              </a:rPr>
              <a:t>- Guided us in our workflow</a:t>
            </a:r>
            <a:br>
              <a:rPr lang="en-US" sz="1800" dirty="0">
                <a:solidFill>
                  <a:srgbClr val="869FB2"/>
                </a:solidFill>
              </a:rPr>
            </a:br>
            <a:r>
              <a:rPr lang="en-US" sz="1800" dirty="0">
                <a:solidFill>
                  <a:srgbClr val="869FB2"/>
                </a:solidFill>
              </a:rPr>
              <a:t>- Kept us sane :P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09C74-2383-EFA8-1548-4714704D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25" y="1809683"/>
            <a:ext cx="2783144" cy="2087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On-screen Show 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Proxima Nova</vt:lpstr>
      <vt:lpstr>Roboto</vt:lpstr>
      <vt:lpstr>Arial</vt:lpstr>
      <vt:lpstr>Press Start 2P</vt:lpstr>
      <vt:lpstr>Lato</vt:lpstr>
      <vt:lpstr>Proxima Nova Semibold</vt:lpstr>
      <vt:lpstr>Maven Pro</vt:lpstr>
      <vt:lpstr>Super Pixel Vintage Gaming by Slidesgo</vt:lpstr>
      <vt:lpstr>Slidesgo Final Pages</vt:lpstr>
      <vt:lpstr>Team magiykadzhiyte</vt:lpstr>
      <vt:lpstr>TABLE OF CONTENTS</vt:lpstr>
      <vt:lpstr>01</vt:lpstr>
      <vt:lpstr>The Problem</vt:lpstr>
      <vt:lpstr>HOW TO MANAGE FINANCES?</vt:lpstr>
      <vt:lpstr>OUR DEMO</vt:lpstr>
      <vt:lpstr>OUR TEAM</vt:lpstr>
      <vt:lpstr>PowerPoint Presentation</vt:lpstr>
      <vt:lpstr>SPECIAL THANKS TO OUR MENTOR!</vt:lpstr>
      <vt:lpstr>OUR TECHNOLOGIES</vt:lpstr>
      <vt:lpstr>THE SOLUTION</vt:lpstr>
      <vt:lpstr>OUR  PLANS</vt:lpstr>
      <vt:lpstr>THE NEXT STEPS</vt:lpstr>
      <vt:lpstr>ANY QUESTIONS?</vt:lpstr>
      <vt:lpstr>THANKS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Павел П. Шаламанов</cp:lastModifiedBy>
  <cp:revision>2</cp:revision>
  <dcterms:modified xsi:type="dcterms:W3CDTF">2025-03-22T00:28:12Z</dcterms:modified>
</cp:coreProperties>
</file>